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6" r:id="rId4"/>
    <p:sldId id="277" r:id="rId5"/>
    <p:sldId id="282" r:id="rId6"/>
    <p:sldId id="283" r:id="rId7"/>
    <p:sldId id="278" r:id="rId8"/>
    <p:sldId id="274" r:id="rId9"/>
    <p:sldId id="285" r:id="rId10"/>
    <p:sldId id="276" r:id="rId11"/>
    <p:sldId id="259" r:id="rId12"/>
    <p:sldId id="279" r:id="rId13"/>
    <p:sldId id="281" r:id="rId14"/>
    <p:sldId id="284" r:id="rId15"/>
    <p:sldId id="286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FEC80A"/>
    <a:srgbClr val="FFD745"/>
    <a:srgbClr val="FECA25"/>
    <a:srgbClr val="FDC415"/>
    <a:srgbClr val="FFC001"/>
    <a:srgbClr val="FEBA01"/>
    <a:srgbClr val="FFD744"/>
    <a:srgbClr val="FFD239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2019/10/23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vv64xgDu/game" TargetMode="External"/><Relationship Id="rId2" Type="http://schemas.openxmlformats.org/officeDocument/2006/relationships/hyperlink" Target="https://app.slack.com/client/TN7FURKN0/CMV6RSWD8/details/info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77148" y="2767280"/>
            <a:ext cx="5437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Color Blast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5">
            <a:extLst>
              <a:ext uri="{FF2B5EF4-FFF2-40B4-BE49-F238E27FC236}">
                <a16:creationId xmlns:a16="http://schemas.microsoft.com/office/drawing/2014/main" id="{E65D584D-0714-4E55-9EEF-09DB382C4777}"/>
              </a:ext>
            </a:extLst>
          </p:cNvPr>
          <p:cNvSpPr txBox="1"/>
          <p:nvPr/>
        </p:nvSpPr>
        <p:spPr>
          <a:xfrm>
            <a:off x="9023483" y="5103674"/>
            <a:ext cx="3661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>
                <a:solidFill>
                  <a:schemeClr val="bg1"/>
                </a:solidFill>
              </a:rPr>
              <a:t>발표 날짜     </a:t>
            </a:r>
            <a:r>
              <a:rPr kumimoji="1" lang="en-US" altLang="ko-KR" dirty="0">
                <a:solidFill>
                  <a:schemeClr val="bg1"/>
                </a:solidFill>
              </a:rPr>
              <a:t>: 2019-10-23</a:t>
            </a: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과목 </a:t>
            </a:r>
            <a:r>
              <a:rPr lang="en-US" altLang="ko-KR" dirty="0">
                <a:solidFill>
                  <a:schemeClr val="bg1"/>
                </a:solidFill>
              </a:rPr>
              <a:t>	      : </a:t>
            </a:r>
            <a:r>
              <a:rPr lang="ko-KR" altLang="en-US" dirty="0">
                <a:solidFill>
                  <a:schemeClr val="bg1"/>
                </a:solidFill>
              </a:rPr>
              <a:t>게임프로그래밍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kumimoji="1" lang="ko-KR" altLang="en-US" dirty="0">
                <a:solidFill>
                  <a:schemeClr val="bg1"/>
                </a:solidFill>
              </a:rPr>
              <a:t>담담교수님  </a:t>
            </a:r>
            <a:r>
              <a:rPr kumimoji="1" lang="en-US" altLang="ko-KR" dirty="0">
                <a:solidFill>
                  <a:schemeClr val="bg1"/>
                </a:solidFill>
              </a:rPr>
              <a:t>: </a:t>
            </a:r>
            <a:r>
              <a:rPr kumimoji="1" lang="ko-KR" altLang="en-US" dirty="0">
                <a:solidFill>
                  <a:schemeClr val="bg1"/>
                </a:solidFill>
              </a:rPr>
              <a:t>김주현 교수님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이름</a:t>
            </a:r>
            <a:r>
              <a:rPr lang="en-US" altLang="ko-KR" dirty="0">
                <a:solidFill>
                  <a:schemeClr val="bg1"/>
                </a:solidFill>
              </a:rPr>
              <a:t>	       : </a:t>
            </a:r>
            <a:r>
              <a:rPr lang="ko-KR" altLang="en-US" dirty="0">
                <a:solidFill>
                  <a:schemeClr val="bg1"/>
                </a:solidFill>
              </a:rPr>
              <a:t>이준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lang="ko-KR" altLang="en-US" dirty="0">
                <a:solidFill>
                  <a:schemeClr val="bg1"/>
                </a:solidFill>
              </a:rPr>
              <a:t>학년</a:t>
            </a:r>
            <a:r>
              <a:rPr lang="en-US" altLang="ko-KR" dirty="0">
                <a:solidFill>
                  <a:schemeClr val="bg1"/>
                </a:solidFill>
              </a:rPr>
              <a:t>	       : 3</a:t>
            </a:r>
            <a:r>
              <a:rPr lang="ko-KR" altLang="en-US" dirty="0">
                <a:solidFill>
                  <a:schemeClr val="bg1"/>
                </a:solidFill>
              </a:rPr>
              <a:t>학년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r>
              <a:rPr kumimoji="1" lang="ko-KR" altLang="en-US" dirty="0">
                <a:solidFill>
                  <a:schemeClr val="bg1"/>
                </a:solidFill>
              </a:rPr>
              <a:t>학번</a:t>
            </a:r>
            <a:r>
              <a:rPr kumimoji="1" lang="en-US" altLang="ko-KR" dirty="0">
                <a:solidFill>
                  <a:schemeClr val="bg1"/>
                </a:solidFill>
              </a:rPr>
              <a:t>	       : 2015942084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BB43B6F-CCC4-4EFB-91FD-882568BF5A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4917" cy="3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9563" y="204686"/>
            <a:ext cx="454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점수판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                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79586" y="3530394"/>
            <a:ext cx="1134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Score</a:t>
            </a:r>
          </a:p>
        </p:txBody>
      </p:sp>
      <p:pic>
        <p:nvPicPr>
          <p:cNvPr id="6" name="그림 5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2CC8278D-187C-46F9-924B-5777F2ACC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02" y="1168955"/>
            <a:ext cx="2853086" cy="1896746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0660B3FE-F0E3-4B04-9EAA-D7A4B188A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1" y="1064082"/>
            <a:ext cx="2703363" cy="201937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64F25EA-9E89-40C8-811B-0B33D4A1271B}"/>
              </a:ext>
            </a:extLst>
          </p:cNvPr>
          <p:cNvCxnSpPr>
            <a:cxnSpLocks/>
          </p:cNvCxnSpPr>
          <p:nvPr/>
        </p:nvCxnSpPr>
        <p:spPr>
          <a:xfrm>
            <a:off x="3460376" y="1909482"/>
            <a:ext cx="6723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89FE65B1-88F1-45BF-8718-9414F71E7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3982956"/>
            <a:ext cx="3433482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bestScore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 descr="텍스트, 표지판, 그리기이(가) 표시된 사진&#10;&#10;자동 생성된 설명">
            <a:extLst>
              <a:ext uri="{FF2B5EF4-FFF2-40B4-BE49-F238E27FC236}">
                <a16:creationId xmlns:a16="http://schemas.microsoft.com/office/drawing/2014/main" id="{39A4F45D-4668-4264-B579-03C5E8C6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25" y="1107639"/>
            <a:ext cx="2853086" cy="1912413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65C569F2-3534-4BB4-9573-2406D56E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86" y="5378419"/>
            <a:ext cx="5755341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currentLife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Lives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currentLife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テキスト ボックス 15">
            <a:extLst>
              <a:ext uri="{FF2B5EF4-FFF2-40B4-BE49-F238E27FC236}">
                <a16:creationId xmlns:a16="http://schemas.microsoft.com/office/drawing/2014/main" id="{C144A375-BCF3-46FA-AEF2-EE6BC78CA97B}"/>
              </a:ext>
            </a:extLst>
          </p:cNvPr>
          <p:cNvSpPr txBox="1"/>
          <p:nvPr/>
        </p:nvSpPr>
        <p:spPr>
          <a:xfrm>
            <a:off x="364377" y="4920941"/>
            <a:ext cx="1134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Color</a:t>
            </a:r>
          </a:p>
        </p:txBody>
      </p:sp>
    </p:spTree>
    <p:extLst>
      <p:ext uri="{BB962C8B-B14F-4D97-AF65-F5344CB8AC3E}">
        <p14:creationId xmlns:p14="http://schemas.microsoft.com/office/powerpoint/2010/main" val="16121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650" y="287789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상</a:t>
            </a:r>
            <a:r>
              <a:rPr kumimoji="1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kumimoji="1"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하 키 추가</a:t>
            </a:r>
            <a:r>
              <a:rPr kumimoji="1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(+</a:t>
            </a:r>
            <a:r>
              <a:rPr kumimoji="1"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대각선</a:t>
            </a:r>
            <a:r>
              <a:rPr kumimoji="1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995675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그림 7" descr="녹색, 앉아있는, 옅은, 다채로운이(가) 표시된 사진&#10;&#10;자동 생성된 설명">
            <a:extLst>
              <a:ext uri="{FF2B5EF4-FFF2-40B4-BE49-F238E27FC236}">
                <a16:creationId xmlns:a16="http://schemas.microsoft.com/office/drawing/2014/main" id="{28B623C7-BB04-43DA-B9CC-116CDCCAE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135" y="1448225"/>
            <a:ext cx="4765547" cy="506505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3BF514E1-60B6-418C-8ECC-A51089ED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85" y="1448225"/>
            <a:ext cx="4613147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38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movingUp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movingDown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7D965-1E50-49F4-B80F-8306C2628ECE}"/>
              </a:ext>
            </a:extLst>
          </p:cNvPr>
          <p:cNvSpPr/>
          <p:nvPr/>
        </p:nvSpPr>
        <p:spPr>
          <a:xfrm>
            <a:off x="353985" y="1091370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ButtonUp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8A08A12-F342-4E60-B93B-457C55B78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85" y="3304317"/>
            <a:ext cx="4613147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38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87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movingDown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9A88F-36AC-4257-8017-011771CA04B8}"/>
              </a:ext>
            </a:extLst>
          </p:cNvPr>
          <p:cNvSpPr/>
          <p:nvPr/>
        </p:nvSpPr>
        <p:spPr>
          <a:xfrm>
            <a:off x="353985" y="2947462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ButtonDown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5FA132B-A3D1-4D49-8A70-28BEE22F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85" y="5169827"/>
            <a:ext cx="461314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movingUp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movingDown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7723D-3AC7-4589-BB76-282C89D57A7D}"/>
              </a:ext>
            </a:extLst>
          </p:cNvPr>
          <p:cNvSpPr/>
          <p:nvPr/>
        </p:nvSpPr>
        <p:spPr>
          <a:xfrm>
            <a:off x="353985" y="4797315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Player.update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적과 </a:t>
            </a:r>
            <a:r>
              <a:rPr kumimoji="1" lang="ko-KR" altLang="en-US" sz="4800" b="1" dirty="0" err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충돌시</a:t>
            </a:r>
            <a:endParaRPr kumimoji="1" lang="en-US" altLang="ko-KR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그림 5" descr="개체, 시계, 앉아있는, 검은색이(가) 표시된 사진&#10;&#10;자동 생성된 설명">
            <a:extLst>
              <a:ext uri="{FF2B5EF4-FFF2-40B4-BE49-F238E27FC236}">
                <a16:creationId xmlns:a16="http://schemas.microsoft.com/office/drawing/2014/main" id="{0D96CAB7-58C0-4164-85B8-EF80A8324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5" y="2294964"/>
            <a:ext cx="5029198" cy="335646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A50A39A-0DC5-4E48-819C-0C3894B2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09" y="2233117"/>
            <a:ext cx="5656729" cy="16004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&amp;&amp; !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690651-9285-4FF8-95CA-621A41FF05B8}"/>
              </a:ext>
            </a:extLst>
          </p:cNvPr>
          <p:cNvSpPr/>
          <p:nvPr/>
        </p:nvSpPr>
        <p:spPr>
          <a:xfrm>
            <a:off x="360909" y="1876262"/>
            <a:ext cx="1494785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Player.update</a:t>
            </a:r>
            <a:endParaRPr lang="ko-KR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35E6616-D586-459C-B159-2ED896BC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09" y="4823088"/>
            <a:ext cx="3995057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F088E1-C548-4033-BB4F-D7BEDB82ADB1}"/>
              </a:ext>
            </a:extLst>
          </p:cNvPr>
          <p:cNvSpPr/>
          <p:nvPr/>
        </p:nvSpPr>
        <p:spPr>
          <a:xfrm>
            <a:off x="378544" y="4466233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Enemy.update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79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12705" y="758743"/>
            <a:ext cx="6239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적이 바닥에 닿았을 시</a:t>
            </a:r>
            <a:endParaRPr kumimoji="1" lang="en-US" altLang="ko-KR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F088E1-C548-4033-BB4F-D7BEDB82ADB1}"/>
              </a:ext>
            </a:extLst>
          </p:cNvPr>
          <p:cNvSpPr/>
          <p:nvPr/>
        </p:nvSpPr>
        <p:spPr>
          <a:xfrm>
            <a:off x="403597" y="2112960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Enemy.update</a:t>
            </a:r>
            <a:endParaRPr lang="ko-KR" altLang="en-US" dirty="0"/>
          </a:p>
        </p:txBody>
      </p:sp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FE436FE4-F655-4028-AE50-A92C0B323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4" y="2112960"/>
            <a:ext cx="5029199" cy="3666567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DD00A952-F86F-4CBF-A87E-B277D6A27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97" y="2537481"/>
            <a:ext cx="4496828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3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57046" y="204686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적 순차 생성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 descr="옅은, 시계, 앉아있는, 교통이(가) 표시된 사진&#10;&#10;자동 생성된 설명">
            <a:extLst>
              <a:ext uri="{FF2B5EF4-FFF2-40B4-BE49-F238E27FC236}">
                <a16:creationId xmlns:a16="http://schemas.microsoft.com/office/drawing/2014/main" id="{9517CA72-347E-454B-98FC-E9B1D0B84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392826"/>
            <a:ext cx="4955318" cy="2775896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EA14E54C-8560-4948-BCA0-53F1A85D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00" y="1410097"/>
            <a:ext cx="4842825" cy="2790649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EBA1AD9-5E07-4F65-AAE7-B2FE4DEEA0D1}"/>
              </a:ext>
            </a:extLst>
          </p:cNvPr>
          <p:cNvCxnSpPr>
            <a:cxnSpLocks/>
          </p:cNvCxnSpPr>
          <p:nvPr/>
        </p:nvCxnSpPr>
        <p:spPr>
          <a:xfrm>
            <a:off x="5862917" y="2752164"/>
            <a:ext cx="6723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D3539662-20AF-44E0-9FFD-396F56B7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4280499"/>
            <a:ext cx="60960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*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5BD863-5B07-4E4F-9E28-FC706ED651EC}"/>
              </a:ext>
            </a:extLst>
          </p:cNvPr>
          <p:cNvCxnSpPr>
            <a:cxnSpLocks/>
          </p:cNvCxnSpPr>
          <p:nvPr/>
        </p:nvCxnSpPr>
        <p:spPr>
          <a:xfrm flipH="1">
            <a:off x="3774142" y="4551561"/>
            <a:ext cx="3370727" cy="7389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971F00-E3DB-46CA-ACAD-3426264A93F2}"/>
              </a:ext>
            </a:extLst>
          </p:cNvPr>
          <p:cNvSpPr/>
          <p:nvPr/>
        </p:nvSpPr>
        <p:spPr>
          <a:xfrm>
            <a:off x="7144869" y="4498408"/>
            <a:ext cx="4446495" cy="949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적이 생성되는 좌표를 캔버스 바깥으로 만들어서 순차적으로 적이 생성되게 보이게 하였다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AD12838-3119-40D2-95E4-4BC4E0C76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6217057"/>
            <a:ext cx="2980765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E1769F-4446-40E6-9101-0452303BFA27}"/>
              </a:ext>
            </a:extLst>
          </p:cNvPr>
          <p:cNvSpPr/>
          <p:nvPr/>
        </p:nvSpPr>
        <p:spPr>
          <a:xfrm>
            <a:off x="333375" y="5848014"/>
            <a:ext cx="1593930" cy="35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Loop()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F394F8-9D3C-448A-B28B-CA2497FD546D}"/>
              </a:ext>
            </a:extLst>
          </p:cNvPr>
          <p:cNvSpPr/>
          <p:nvPr/>
        </p:nvSpPr>
        <p:spPr>
          <a:xfrm>
            <a:off x="7144868" y="5745565"/>
            <a:ext cx="4446495" cy="949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적이 생성되고 나서 게임 캔버스 안에 들어온 후 총알을 발사한다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6C7C7CF-7179-4CAF-8981-93328DE893BD}"/>
              </a:ext>
            </a:extLst>
          </p:cNvPr>
          <p:cNvCxnSpPr>
            <a:cxnSpLocks/>
          </p:cNvCxnSpPr>
          <p:nvPr/>
        </p:nvCxnSpPr>
        <p:spPr>
          <a:xfrm flipH="1">
            <a:off x="3314140" y="5798718"/>
            <a:ext cx="3830730" cy="4950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5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3170" y="204686"/>
            <a:ext cx="518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Slack &amp; Trello         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C7B94-7FC2-483F-BAD2-E26F3C284ADD}"/>
              </a:ext>
            </a:extLst>
          </p:cNvPr>
          <p:cNvSpPr/>
          <p:nvPr/>
        </p:nvSpPr>
        <p:spPr>
          <a:xfrm>
            <a:off x="619124" y="2272117"/>
            <a:ext cx="9152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2"/>
              </a:rPr>
              <a:t>https://app.slack.com/client/TN7FURKN0/CMV6RSWD8/details/info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8E6BF-D6F7-430E-B0E9-0B4F42F1D85D}"/>
              </a:ext>
            </a:extLst>
          </p:cNvPr>
          <p:cNvSpPr/>
          <p:nvPr/>
        </p:nvSpPr>
        <p:spPr>
          <a:xfrm>
            <a:off x="619124" y="4012952"/>
            <a:ext cx="6386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hlinkClick r:id="rId3"/>
              </a:rPr>
              <a:t>https://trello.com/b/vv64xgDu/game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82465C-D06E-4E7A-B52B-F83F3CB25461}"/>
              </a:ext>
            </a:extLst>
          </p:cNvPr>
          <p:cNvSpPr/>
          <p:nvPr/>
        </p:nvSpPr>
        <p:spPr>
          <a:xfrm>
            <a:off x="761998" y="1850779"/>
            <a:ext cx="1039907" cy="461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Slack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0D9C3-5E9C-4FEF-AF8F-ED92A8BA4181}"/>
              </a:ext>
            </a:extLst>
          </p:cNvPr>
          <p:cNvSpPr/>
          <p:nvPr/>
        </p:nvSpPr>
        <p:spPr>
          <a:xfrm>
            <a:off x="761997" y="3552161"/>
            <a:ext cx="1039907" cy="461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Trello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4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2054711"/>
            <a:ext cx="4914621" cy="646329"/>
            <a:chOff x="887522" y="1168955"/>
            <a:chExt cx="4914621" cy="646329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6000" y="1273072"/>
              <a:ext cx="4176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간단한 원본 게임 설명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3366419"/>
            <a:ext cx="3898585" cy="646329"/>
            <a:chOff x="887522" y="1168955"/>
            <a:chExt cx="3898585" cy="646329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1229616"/>
              <a:ext cx="3156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변경</a:t>
              </a:r>
              <a:r>
                <a:rPr kumimoji="1" lang="en-US" altLang="ko-KR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&amp; </a:t>
              </a:r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추가 사항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213952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342708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그림 6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BE345EF1-4539-48C6-959C-69E0AAB7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56780"/>
            <a:ext cx="11907520" cy="55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그림 5" descr="실내, 모니터, 화면, 노트북이(가) 표시된 사진&#10;&#10;자동 생성된 설명">
            <a:extLst>
              <a:ext uri="{FF2B5EF4-FFF2-40B4-BE49-F238E27FC236}">
                <a16:creationId xmlns:a16="http://schemas.microsoft.com/office/drawing/2014/main" id="{B47369C8-F37A-4EE3-94FA-65FBB850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" y="836132"/>
            <a:ext cx="11805920" cy="55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0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078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변경 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&amp; </a:t>
              </a:r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추가 사항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07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7813" r="28438" b="7813"/>
          <a:stretch/>
        </p:blipFill>
        <p:spPr>
          <a:xfrm>
            <a:off x="6517866" y="-34279"/>
            <a:ext cx="584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863226" y="812799"/>
            <a:ext cx="53975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16000" y="1095801"/>
            <a:ext cx="3251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Century Gothic" panose="020B0502020202020204" pitchFamily="34" charset="0"/>
              </a:rPr>
              <a:t>#</a:t>
            </a:r>
            <a:r>
              <a:rPr lang="en-US" altLang="ja-JP" sz="4800" b="1" dirty="0">
                <a:latin typeface="Century Gothic" panose="020B0502020202020204" pitchFamily="34" charset="0"/>
              </a:rPr>
              <a:t>Logo</a:t>
            </a:r>
            <a:r>
              <a:rPr lang="ko-KR" altLang="en-US" sz="4800" b="1" dirty="0">
                <a:latin typeface="Century Gothic" panose="020B0502020202020204" pitchFamily="34" charset="0"/>
              </a:rPr>
              <a:t>추가</a:t>
            </a:r>
            <a:endParaRPr kumimoji="1" lang="ja-JP" altLang="en-US" sz="4800" b="1" dirty="0">
              <a:latin typeface="Century Gothic" panose="020B0502020202020204" pitchFamily="34" charset="0"/>
            </a:endParaRPr>
          </a:p>
        </p:txBody>
      </p:sp>
      <p:pic>
        <p:nvPicPr>
          <p:cNvPr id="6" name="그림 5" descr="개체, 별, 하늘이(가) 표시된 사진&#10;&#10;자동 생성된 설명">
            <a:extLst>
              <a:ext uri="{FF2B5EF4-FFF2-40B4-BE49-F238E27FC236}">
                <a16:creationId xmlns:a16="http://schemas.microsoft.com/office/drawing/2014/main" id="{6B5AAF6A-38F6-4174-9CDF-12207914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17" y="3184051"/>
            <a:ext cx="5516863" cy="3570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4EC92B-CB23-4AC4-9FE4-E5D4549F1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5" y="2030697"/>
            <a:ext cx="6376278" cy="3508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drawLogo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theCanvas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getElementById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theCanvas.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getContext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"2d"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"#000000"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 화면 그리기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imgBackground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"#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ffffff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'50px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Arial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Blast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380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'20px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Arial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"마우스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두번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클릭시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게임 시작"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Context.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"방향키와 스페이스바 또는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wasd와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스페이스바를 사용"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260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 descr="옅은, 시계, 앉아있는, 교통이(가) 표시된 사진&#10;&#10;자동 생성된 설명">
            <a:extLst>
              <a:ext uri="{FF2B5EF4-FFF2-40B4-BE49-F238E27FC236}">
                <a16:creationId xmlns:a16="http://schemas.microsoft.com/office/drawing/2014/main" id="{359482EB-B42A-47C1-A915-7D94D3AA1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52" y="103354"/>
            <a:ext cx="5499428" cy="3080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AD1F32-7535-4F20-85C3-DF4E414323CD}"/>
              </a:ext>
            </a:extLst>
          </p:cNvPr>
          <p:cNvSpPr/>
          <p:nvPr/>
        </p:nvSpPr>
        <p:spPr>
          <a:xfrm>
            <a:off x="11408651" y="103354"/>
            <a:ext cx="779929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원본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A6B7FC-575A-4D42-A3C0-57A79D20961B}"/>
              </a:ext>
            </a:extLst>
          </p:cNvPr>
          <p:cNvSpPr/>
          <p:nvPr/>
        </p:nvSpPr>
        <p:spPr>
          <a:xfrm>
            <a:off x="11408650" y="3184050"/>
            <a:ext cx="779929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10777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37114" y="204686"/>
            <a:ext cx="435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간단한 변경 사항  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587489" y="4896306"/>
            <a:ext cx="2908395" cy="1046441"/>
            <a:chOff x="587489" y="4896306"/>
            <a:chExt cx="2908395" cy="1046441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996370" y="4896306"/>
              <a:ext cx="2090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캔버스 크기 변경</a:t>
              </a:r>
              <a:endPara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200" dirty="0"/>
                <a:t>좌우로 왔다 갔다 하는 거리를 조금 늘렸고</a:t>
              </a:r>
              <a:r>
                <a:rPr kumimoji="1" lang="en-US" altLang="ko-KR" sz="1200" dirty="0"/>
                <a:t>, </a:t>
              </a:r>
              <a:r>
                <a:rPr kumimoji="1" lang="ko-KR" altLang="en-US" sz="1200" dirty="0"/>
                <a:t>상하로 움직일 수 </a:t>
              </a:r>
              <a:r>
                <a:rPr lang="ko-KR" altLang="en-US" sz="1200" dirty="0"/>
                <a:t>있게 하였으므로 높이도 조금 늘렸습니다</a:t>
              </a:r>
              <a:r>
                <a:rPr lang="en-US" altLang="ko-KR" sz="1200" dirty="0"/>
                <a:t>.</a:t>
              </a:r>
              <a:endParaRPr kumimoji="1" lang="ja-JP" altLang="en-US" sz="1200" dirty="0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4974541" y="4896306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최대 적수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&amp; Life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수</a:t>
            </a:r>
            <a:endParaRPr kumimoji="1" lang="ja-JP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266898" y="4896306"/>
            <a:ext cx="1766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무적시간 변경</a:t>
            </a:r>
            <a:endParaRPr kumimoji="1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145781D-0E93-40D9-AE36-34B47513C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62" y="3757533"/>
            <a:ext cx="3388658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="1000px"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="650"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191CCEA-51A3-4C32-BCDC-FEEB5CD4C224}"/>
              </a:ext>
            </a:extLst>
          </p:cNvPr>
          <p:cNvCxnSpPr/>
          <p:nvPr/>
        </p:nvCxnSpPr>
        <p:spPr>
          <a:xfrm>
            <a:off x="2124635" y="2976972"/>
            <a:ext cx="0" cy="6499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>
            <a:extLst>
              <a:ext uri="{FF2B5EF4-FFF2-40B4-BE49-F238E27FC236}">
                <a16:creationId xmlns:a16="http://schemas.microsoft.com/office/drawing/2014/main" id="{82339006-8613-473E-B37A-EE3E68692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58" y="1886236"/>
            <a:ext cx="3361866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="960px"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="540"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80908B7D-615B-40DE-85BC-CE70B63B4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206" y="2058235"/>
            <a:ext cx="2281255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028723-9495-4A46-B6EA-5969C10B7130}"/>
              </a:ext>
            </a:extLst>
          </p:cNvPr>
          <p:cNvCxnSpPr/>
          <p:nvPr/>
        </p:nvCxnSpPr>
        <p:spPr>
          <a:xfrm>
            <a:off x="6026552" y="2976971"/>
            <a:ext cx="0" cy="6499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">
            <a:extLst>
              <a:ext uri="{FF2B5EF4-FFF2-40B4-BE49-F238E27FC236}">
                <a16:creationId xmlns:a16="http://schemas.microsoft.com/office/drawing/2014/main" id="{791A3CE0-64C4-4679-9C47-E5BE71491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212" y="3691308"/>
            <a:ext cx="228124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460EF2-4939-4017-A7C1-8BFF9A826D9A}"/>
              </a:ext>
            </a:extLst>
          </p:cNvPr>
          <p:cNvCxnSpPr/>
          <p:nvPr/>
        </p:nvCxnSpPr>
        <p:spPr>
          <a:xfrm>
            <a:off x="10150310" y="2976970"/>
            <a:ext cx="0" cy="6499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>
            <a:extLst>
              <a:ext uri="{FF2B5EF4-FFF2-40B4-BE49-F238E27FC236}">
                <a16:creationId xmlns:a16="http://schemas.microsoft.com/office/drawing/2014/main" id="{22F11B31-959B-4567-8124-D5FF3A69B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911" y="3937528"/>
            <a:ext cx="2814906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F2ACC26-253E-4D2C-BCE0-ED991F6BE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911" y="2172080"/>
            <a:ext cx="2814914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7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6357" y="204686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게임 </a:t>
            </a:r>
            <a:r>
              <a:rPr kumimoji="1" lang="en-US" altLang="ko-KR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BGM</a:t>
            </a:r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삽입     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 descr="별, 게임이(가) 표시된 사진&#10;&#10;자동 생성된 설명">
            <a:extLst>
              <a:ext uri="{FF2B5EF4-FFF2-40B4-BE49-F238E27FC236}">
                <a16:creationId xmlns:a16="http://schemas.microsoft.com/office/drawing/2014/main" id="{E09343AD-3FF1-4D2B-840B-43B1B24F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80" y="2070024"/>
            <a:ext cx="4115157" cy="2286198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CF0C063A-C892-4E63-9EEF-C5D478F1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34" y="1168955"/>
            <a:ext cx="5208494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&lt;!DOCTYPE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테스트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autoplay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bgm.ogg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ogg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source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="bgm.mp3"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mpeg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Your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browser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support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="1000px"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="650"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article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&lt;h1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article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흰색 화면이 나오면 화면을 더블 클릭해주세요.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script.js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script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8D35FD-8CC1-4F7E-A373-459BEADB0B04}"/>
              </a:ext>
            </a:extLst>
          </p:cNvPr>
          <p:cNvCxnSpPr>
            <a:cxnSpLocks/>
          </p:cNvCxnSpPr>
          <p:nvPr/>
        </p:nvCxnSpPr>
        <p:spPr>
          <a:xfrm flipH="1">
            <a:off x="5577728" y="2109641"/>
            <a:ext cx="1875778" cy="11844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중괄호 21">
            <a:extLst>
              <a:ext uri="{FF2B5EF4-FFF2-40B4-BE49-F238E27FC236}">
                <a16:creationId xmlns:a16="http://schemas.microsoft.com/office/drawing/2014/main" id="{2E2E373C-B356-4FA7-955E-C619E88CC46A}"/>
              </a:ext>
            </a:extLst>
          </p:cNvPr>
          <p:cNvSpPr/>
          <p:nvPr/>
        </p:nvSpPr>
        <p:spPr>
          <a:xfrm>
            <a:off x="5164691" y="2751753"/>
            <a:ext cx="188259" cy="1084731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340</Words>
  <Application>Microsoft Office PowerPoint</Application>
  <PresentationFormat>와이드스크린</PresentationFormat>
  <Paragraphs>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D2Coding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이준</cp:lastModifiedBy>
  <cp:revision>28</cp:revision>
  <dcterms:created xsi:type="dcterms:W3CDTF">2018-08-02T00:16:13Z</dcterms:created>
  <dcterms:modified xsi:type="dcterms:W3CDTF">2019-10-22T19:55:56Z</dcterms:modified>
</cp:coreProperties>
</file>